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4" r:id="rId2"/>
  </p:sldMasterIdLst>
  <p:notesMasterIdLst>
    <p:notesMasterId r:id="rId12"/>
  </p:notesMasterIdLst>
  <p:sldIdLst>
    <p:sldId id="283" r:id="rId3"/>
    <p:sldId id="308" r:id="rId4"/>
    <p:sldId id="288" r:id="rId5"/>
    <p:sldId id="322" r:id="rId6"/>
    <p:sldId id="323" r:id="rId7"/>
    <p:sldId id="309" r:id="rId8"/>
    <p:sldId id="290" r:id="rId9"/>
    <p:sldId id="294" r:id="rId10"/>
    <p:sldId id="324" r:id="rId11"/>
  </p:sldIdLst>
  <p:sldSz cx="12192000" cy="6858000"/>
  <p:notesSz cx="6858000" cy="9144000"/>
  <p:custDataLst>
    <p:tags r:id="rId13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BB7B"/>
    <a:srgbClr val="26143E"/>
    <a:srgbClr val="05173D"/>
    <a:srgbClr val="CDBF97"/>
    <a:srgbClr val="8D7545"/>
    <a:srgbClr val="ECE8E5"/>
    <a:srgbClr val="E4CBCB"/>
    <a:srgbClr val="A88755"/>
    <a:srgbClr val="1F2020"/>
    <a:srgbClr val="263B4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137" autoAdjust="0"/>
    <p:restoredTop sz="93333" autoAdjust="0"/>
  </p:normalViewPr>
  <p:slideViewPr>
    <p:cSldViewPr snapToGrid="0">
      <p:cViewPr varScale="1">
        <p:scale>
          <a:sx n="54" d="100"/>
          <a:sy n="54" d="100"/>
        </p:scale>
        <p:origin x="144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gs" Target="tags/tag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577D22-AD28-43FC-8EB4-B134A7D334C3}" type="datetimeFigureOut">
              <a:rPr lang="zh-CN" altLang="en-US" smtClean="0"/>
              <a:t>2021/12/3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8C8EFA-96ED-4A18-B46D-8BDC030E3AF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163643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GV chuẩn bị sơ đồ đánh dấu chỗ đã giấu đồ. Hoặc đưa gợi ý cho hs.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8C8EFA-96ED-4A18-B46D-8BDC030E3AF6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231440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xiazai/" TargetMode="Externa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134658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4088205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1443247" y="6727281"/>
            <a:ext cx="1224136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lnSpc>
                <a:spcPct val="200000"/>
              </a:lnSpc>
            </a:pPr>
            <a:r>
              <a:rPr lang="en-US" altLang="zh-CN" sz="100" dirty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PPT</a:t>
            </a:r>
            <a:r>
              <a:rPr lang="zh-CN" altLang="en-US" sz="100" dirty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下载</a:t>
            </a:r>
            <a:r>
              <a:rPr lang="zh-CN" altLang="en-US" sz="100" dirty="0">
                <a:solidFill>
                  <a:prstClr val="black"/>
                </a:solidFill>
                <a:ea typeface="微软雅黑" panose="020B0503020204020204" pitchFamily="34" charset="-122"/>
              </a:rPr>
              <a:t> </a:t>
            </a:r>
            <a:r>
              <a:rPr lang="en-US" altLang="zh-CN" sz="100" dirty="0">
                <a:solidFill>
                  <a:prstClr val="black"/>
                </a:solidFill>
                <a:ea typeface="微软雅黑" panose="020B0503020204020204" pitchFamily="34" charset="-122"/>
              </a:rPr>
              <a:t>http://www.1ppt.com/xiazai/</a:t>
            </a:r>
          </a:p>
        </p:txBody>
      </p:sp>
    </p:spTree>
    <p:extLst>
      <p:ext uri="{BB962C8B-B14F-4D97-AF65-F5344CB8AC3E}">
        <p14:creationId xmlns:p14="http://schemas.microsoft.com/office/powerpoint/2010/main" val="3068543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77586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 defTabSz="914400"/>
              <a:t>2021/12/3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05086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 defTabSz="914400"/>
              <a:t>2021/12/3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41750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559421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5173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62420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2.png"/><Relationship Id="rId7" Type="http://schemas.openxmlformats.org/officeDocument/2006/relationships/image" Target="../media/image1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13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3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6.png"/><Relationship Id="rId9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0.png"/><Relationship Id="rId4" Type="http://schemas.openxmlformats.org/officeDocument/2006/relationships/image" Target="../media/image2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emf"/><Relationship Id="rId5" Type="http://schemas.openxmlformats.org/officeDocument/2006/relationships/image" Target="../media/image25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图片包含 文字&#10;&#10;描述已自动生成">
            <a:extLst>
              <a:ext uri="{FF2B5EF4-FFF2-40B4-BE49-F238E27FC236}">
                <a16:creationId xmlns:a16="http://schemas.microsoft.com/office/drawing/2014/main" id="{06E82D7E-19AA-47B3-B739-7BB155CBDB1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ln>
            <a:noFill/>
          </a:ln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D6735E73-BFE2-4876-8E80-9A247A2BA103}"/>
              </a:ext>
            </a:extLst>
          </p:cNvPr>
          <p:cNvSpPr/>
          <p:nvPr/>
        </p:nvSpPr>
        <p:spPr>
          <a:xfrm>
            <a:off x="5486399" y="1707502"/>
            <a:ext cx="5775649" cy="3916058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17247253-AC37-4C5D-ADA6-05D14AFD150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59616" y="2585017"/>
            <a:ext cx="1037444" cy="863662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A51E98D2-5D04-43AF-8C29-CBDC47F30A4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5486399" y="4491880"/>
            <a:ext cx="1003414" cy="122068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87977C6-D329-4298-9B66-DB805CBDE4F2}"/>
              </a:ext>
            </a:extLst>
          </p:cNvPr>
          <p:cNvSpPr txBox="1"/>
          <p:nvPr/>
        </p:nvSpPr>
        <p:spPr>
          <a:xfrm>
            <a:off x="4718984" y="1984335"/>
            <a:ext cx="73116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Thứ</a:t>
            </a:r>
            <a:r>
              <a:rPr lang="en-US" sz="2800" dirty="0">
                <a:solidFill>
                  <a:srgbClr val="000000"/>
                </a:solidFill>
                <a:latin typeface="Arial"/>
                <a:ea typeface="微软雅黑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/>
                <a:ea typeface="微软雅黑"/>
              </a:rPr>
              <a:t>Sáu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ngày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3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tháng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12 năm 2021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B69F3E5-FBEA-4B36-BD11-C90E802A577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58374" y="2754331"/>
            <a:ext cx="2245656" cy="746722"/>
          </a:xfrm>
          <a:prstGeom prst="rect">
            <a:avLst/>
          </a:prstGeom>
        </p:spPr>
      </p:pic>
      <p:pic>
        <p:nvPicPr>
          <p:cNvPr id="13" name="Picture 12" descr="Text&#10;&#10;Description automatically generated">
            <a:extLst>
              <a:ext uri="{FF2B5EF4-FFF2-40B4-BE49-F238E27FC236}">
                <a16:creationId xmlns:a16="http://schemas.microsoft.com/office/drawing/2014/main" id="{C6016018-FD36-4437-8A64-3125C9F9D95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0759" y="3555071"/>
            <a:ext cx="5849446" cy="201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0584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067D8F32-E064-4255-8C2A-F2A3ED84438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EBC6C950-846F-46C3-BD93-0FDA41D7D3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7540" y="284448"/>
            <a:ext cx="7472996" cy="4460304"/>
          </a:xfrm>
          <a:prstGeom prst="rect">
            <a:avLst/>
          </a:prstGeom>
        </p:spPr>
      </p:pic>
      <p:pic>
        <p:nvPicPr>
          <p:cNvPr id="6" name="图片 3">
            <a:extLst>
              <a:ext uri="{FF2B5EF4-FFF2-40B4-BE49-F238E27FC236}">
                <a16:creationId xmlns:a16="http://schemas.microsoft.com/office/drawing/2014/main" id="{01B2E1E8-D346-48F5-80D9-4F8EF1011B5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49464" y="1615137"/>
            <a:ext cx="3480877" cy="4723718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3B126431-5D70-4D97-9FCE-5ADBF4C697B4}"/>
              </a:ext>
            </a:extLst>
          </p:cNvPr>
          <p:cNvGrpSpPr/>
          <p:nvPr/>
        </p:nvGrpSpPr>
        <p:grpSpPr>
          <a:xfrm>
            <a:off x="5373049" y="769225"/>
            <a:ext cx="6576242" cy="2659775"/>
            <a:chOff x="5379162" y="516690"/>
            <a:chExt cx="6576242" cy="2659775"/>
          </a:xfrm>
        </p:grpSpPr>
        <p:pic>
          <p:nvPicPr>
            <p:cNvPr id="11" name="Picture 10" descr="Text&#10;&#10;Description automatically generated">
              <a:extLst>
                <a:ext uri="{FF2B5EF4-FFF2-40B4-BE49-F238E27FC236}">
                  <a16:creationId xmlns:a16="http://schemas.microsoft.com/office/drawing/2014/main" id="{6F2315E8-ADCC-4B62-AA22-DF98C8A2281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4499"/>
            <a:stretch/>
          </p:blipFill>
          <p:spPr>
            <a:xfrm>
              <a:off x="5379162" y="1657978"/>
              <a:ext cx="6576242" cy="1518487"/>
            </a:xfrm>
            <a:prstGeom prst="rect">
              <a:avLst/>
            </a:prstGeom>
          </p:spPr>
        </p:pic>
        <p:pic>
          <p:nvPicPr>
            <p:cNvPr id="12" name="Picture 11" descr="Logo&#10;&#10;Description automatically generated">
              <a:extLst>
                <a:ext uri="{FF2B5EF4-FFF2-40B4-BE49-F238E27FC236}">
                  <a16:creationId xmlns:a16="http://schemas.microsoft.com/office/drawing/2014/main" id="{67FE9408-BDA6-48F4-A293-CFA7235E7E5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0625"/>
            <a:stretch/>
          </p:blipFill>
          <p:spPr>
            <a:xfrm>
              <a:off x="7484081" y="516690"/>
              <a:ext cx="1479049" cy="176508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03526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FF7FBC99-7BC8-46B5-A9AE-4A7324FD1F8F}"/>
              </a:ext>
            </a:extLst>
          </p:cNvPr>
          <p:cNvGrpSpPr/>
          <p:nvPr/>
        </p:nvGrpSpPr>
        <p:grpSpPr>
          <a:xfrm>
            <a:off x="53378" y="74385"/>
            <a:ext cx="10842843" cy="849346"/>
            <a:chOff x="53378" y="74385"/>
            <a:chExt cx="10842843" cy="1399026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F7A6FFDB-AF34-4AD6-BA83-F8CCD0B8AFC6}"/>
                </a:ext>
              </a:extLst>
            </p:cNvPr>
            <p:cNvSpPr/>
            <p:nvPr/>
          </p:nvSpPr>
          <p:spPr>
            <a:xfrm>
              <a:off x="321808" y="103705"/>
              <a:ext cx="9046127" cy="1093061"/>
            </a:xfrm>
            <a:custGeom>
              <a:avLst/>
              <a:gdLst>
                <a:gd name="connsiteX0" fmla="*/ 831065 w 10528376"/>
                <a:gd name="connsiteY0" fmla="*/ 0 h 1541992"/>
                <a:gd name="connsiteX1" fmla="*/ 847531 w 10528376"/>
                <a:gd name="connsiteY1" fmla="*/ 0 h 1541992"/>
                <a:gd name="connsiteX2" fmla="*/ 10528376 w 10528376"/>
                <a:gd name="connsiteY2" fmla="*/ 0 h 1541992"/>
                <a:gd name="connsiteX3" fmla="*/ 10528376 w 10528376"/>
                <a:gd name="connsiteY3" fmla="*/ 1541991 h 1541992"/>
                <a:gd name="connsiteX4" fmla="*/ 847553 w 10528376"/>
                <a:gd name="connsiteY4" fmla="*/ 1541991 h 1541992"/>
                <a:gd name="connsiteX5" fmla="*/ 847531 w 10528376"/>
                <a:gd name="connsiteY5" fmla="*/ 1541992 h 1541992"/>
                <a:gd name="connsiteX6" fmla="*/ 847509 w 10528376"/>
                <a:gd name="connsiteY6" fmla="*/ 1541991 h 1541992"/>
                <a:gd name="connsiteX7" fmla="*/ 831065 w 10528376"/>
                <a:gd name="connsiteY7" fmla="*/ 1541991 h 1541992"/>
                <a:gd name="connsiteX8" fmla="*/ 831065 w 10528376"/>
                <a:gd name="connsiteY8" fmla="*/ 1541236 h 1541992"/>
                <a:gd name="connsiteX9" fmla="*/ 760876 w 10528376"/>
                <a:gd name="connsiteY9" fmla="*/ 1538011 h 1541992"/>
                <a:gd name="connsiteX10" fmla="*/ 0 w 10528376"/>
                <a:gd name="connsiteY10" fmla="*/ 770996 h 1541992"/>
                <a:gd name="connsiteX11" fmla="*/ 760876 w 10528376"/>
                <a:gd name="connsiteY11" fmla="*/ 3981 h 1541992"/>
                <a:gd name="connsiteX12" fmla="*/ 831065 w 10528376"/>
                <a:gd name="connsiteY12" fmla="*/ 756 h 15419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528376" h="1541992">
                  <a:moveTo>
                    <a:pt x="831065" y="0"/>
                  </a:moveTo>
                  <a:lnTo>
                    <a:pt x="847531" y="0"/>
                  </a:lnTo>
                  <a:lnTo>
                    <a:pt x="10528376" y="0"/>
                  </a:lnTo>
                  <a:lnTo>
                    <a:pt x="10528376" y="1541991"/>
                  </a:lnTo>
                  <a:lnTo>
                    <a:pt x="847553" y="1541991"/>
                  </a:lnTo>
                  <a:lnTo>
                    <a:pt x="847531" y="1541992"/>
                  </a:lnTo>
                  <a:lnTo>
                    <a:pt x="847509" y="1541991"/>
                  </a:lnTo>
                  <a:lnTo>
                    <a:pt x="831065" y="1541991"/>
                  </a:lnTo>
                  <a:lnTo>
                    <a:pt x="831065" y="1541236"/>
                  </a:lnTo>
                  <a:lnTo>
                    <a:pt x="760876" y="1538011"/>
                  </a:lnTo>
                  <a:cubicBezTo>
                    <a:pt x="333504" y="1498529"/>
                    <a:pt x="0" y="1170192"/>
                    <a:pt x="0" y="770996"/>
                  </a:cubicBezTo>
                  <a:cubicBezTo>
                    <a:pt x="0" y="371800"/>
                    <a:pt x="333504" y="43463"/>
                    <a:pt x="760876" y="3981"/>
                  </a:cubicBezTo>
                  <a:lnTo>
                    <a:pt x="831065" y="756"/>
                  </a:lnTo>
                  <a:close/>
                </a:path>
              </a:pathLst>
            </a:custGeom>
            <a:solidFill>
              <a:schemeClr val="bg1"/>
            </a:solidFill>
            <a:ln w="19050">
              <a:prstDash val="lgDashDot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AAA3B99F-BA79-4481-B97E-E11AEA856D07}"/>
                </a:ext>
              </a:extLst>
            </p:cNvPr>
            <p:cNvGrpSpPr/>
            <p:nvPr/>
          </p:nvGrpSpPr>
          <p:grpSpPr>
            <a:xfrm>
              <a:off x="53378" y="74385"/>
              <a:ext cx="10842843" cy="1399026"/>
              <a:chOff x="1480145" y="742587"/>
              <a:chExt cx="10111940" cy="1399026"/>
            </a:xfrm>
          </p:grpSpPr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F3FD330E-78FE-4A68-BE91-9EAF475A592A}"/>
                  </a:ext>
                </a:extLst>
              </p:cNvPr>
              <p:cNvSpPr txBox="1"/>
              <p:nvPr/>
            </p:nvSpPr>
            <p:spPr>
              <a:xfrm>
                <a:off x="2992392" y="785321"/>
                <a:ext cx="8599693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>
                    <a:latin typeface="Calibri" panose="020F0502020204030204" pitchFamily="34" charset="0"/>
                    <a:cs typeface="Calibri" panose="020F0502020204030204" pitchFamily="34" charset="0"/>
                  </a:rPr>
                  <a:t>Chia sẻ một bài đọc về đồ vật hoặc con vật</a:t>
                </a:r>
                <a:endParaRPr lang="en-US" sz="3200" b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id="{07C9D76D-5678-4088-AE0E-67AE84F8190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0" b="100000" l="0" r="100000">
                            <a14:foregroundMark x1="6375" y1="24877" x2="19250" y2="68473"/>
                            <a14:foregroundMark x1="7250" y1="74384" x2="35375" y2="83744"/>
                            <a14:foregroundMark x1="30000" y1="49015" x2="49125" y2="76601"/>
                            <a14:foregroundMark x1="28000" y1="60345" x2="38000" y2="38916"/>
                            <a14:foregroundMark x1="59875" y1="32759" x2="66250" y2="35961"/>
                            <a14:foregroundMark x1="55125" y1="41133" x2="64500" y2="53695"/>
                            <a14:foregroundMark x1="66875" y1="52463" x2="79375" y2="42857"/>
                            <a14:foregroundMark x1="74625" y1="22906" x2="78625" y2="22906"/>
                            <a14:foregroundMark x1="76250" y1="74384" x2="81750" y2="79557"/>
                            <a14:foregroundMark x1="11625" y1="96552" x2="94750" y2="71429"/>
                            <a14:foregroundMark x1="5625" y1="70197" x2="7500" y2="92365"/>
                            <a14:foregroundMark x1="9250" y1="63300" x2="15875" y2="60837"/>
                            <a14:foregroundMark x1="3250" y1="46798" x2="5500" y2="22414"/>
                            <a14:foregroundMark x1="7875" y1="22414" x2="18875" y2="22660"/>
                            <a14:foregroundMark x1="24000" y1="71921" x2="60875" y2="71429"/>
                            <a14:foregroundMark x1="44500" y1="41872" x2="44625" y2="45320"/>
                            <a14:foregroundMark x1="35500" y1="97537" x2="84250" y2="97291"/>
                            <a14:foregroundMark x1="28250" y1="98276" x2="42125" y2="98276"/>
                            <a14:foregroundMark x1="32000" y1="77094" x2="54625" y2="78325"/>
                            <a14:foregroundMark x1="66500" y1="87931" x2="75000" y2="92857"/>
                            <a14:foregroundMark x1="46625" y1="96305" x2="51000" y2="91626"/>
                            <a14:foregroundMark x1="83625" y1="84236" x2="92000" y2="76355"/>
                            <a14:foregroundMark x1="95500" y1="59606" x2="95375" y2="90394"/>
                            <a14:foregroundMark x1="88250" y1="88670" x2="95000" y2="98768"/>
                            <a14:foregroundMark x1="69875" y1="48030" x2="75500" y2="42857"/>
                            <a14:foregroundMark x1="25625" y1="46798" x2="30875" y2="46305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80145" y="742587"/>
                <a:ext cx="1420798" cy="1399026"/>
              </a:xfrm>
              <a:prstGeom prst="ellipse">
                <a:avLst/>
              </a:prstGeom>
              <a:ln w="12700">
                <a:solidFill>
                  <a:schemeClr val="accent1"/>
                </a:solidFill>
              </a:ln>
              <a:effectLst/>
            </p:spPr>
          </p:pic>
        </p:grpSp>
      </p:grpSp>
      <p:pic>
        <p:nvPicPr>
          <p:cNvPr id="15" name="图片 1" descr="图片包含 浅色, 天空&#10;&#10;描述已自动生成">
            <a:extLst>
              <a:ext uri="{FF2B5EF4-FFF2-40B4-BE49-F238E27FC236}">
                <a16:creationId xmlns:a16="http://schemas.microsoft.com/office/drawing/2014/main" id="{242EBB73-D037-49E9-B260-F103E34130F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078" t="13077" r="84208" b="69519"/>
          <a:stretch/>
        </p:blipFill>
        <p:spPr>
          <a:xfrm>
            <a:off x="4362660" y="2281188"/>
            <a:ext cx="3523252" cy="3550674"/>
          </a:xfrm>
          <a:prstGeom prst="rect">
            <a:avLst/>
          </a:prstGeom>
        </p:spPr>
      </p:pic>
      <p:pic>
        <p:nvPicPr>
          <p:cNvPr id="17" name="图片 2">
            <a:extLst>
              <a:ext uri="{FF2B5EF4-FFF2-40B4-BE49-F238E27FC236}">
                <a16:creationId xmlns:a16="http://schemas.microsoft.com/office/drawing/2014/main" id="{119CDA75-71CB-4016-ADB2-CE236AAD2323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720" t="1966" r="75522" b="78319"/>
          <a:stretch/>
        </p:blipFill>
        <p:spPr>
          <a:xfrm>
            <a:off x="8884486" y="1017505"/>
            <a:ext cx="3236273" cy="2813105"/>
          </a:xfrm>
          <a:prstGeom prst="rect">
            <a:avLst/>
          </a:prstGeom>
        </p:spPr>
      </p:pic>
      <p:pic>
        <p:nvPicPr>
          <p:cNvPr id="18" name="图片 2">
            <a:extLst>
              <a:ext uri="{FF2B5EF4-FFF2-40B4-BE49-F238E27FC236}">
                <a16:creationId xmlns:a16="http://schemas.microsoft.com/office/drawing/2014/main" id="{5FA031B2-0BCF-434E-9229-887D992E9DB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9244" t="8142" r="24446" b="80770"/>
          <a:stretch/>
        </p:blipFill>
        <p:spPr>
          <a:xfrm>
            <a:off x="876042" y="4185695"/>
            <a:ext cx="2779240" cy="2747366"/>
          </a:xfrm>
          <a:prstGeom prst="rect">
            <a:avLst/>
          </a:prstGeom>
        </p:spPr>
      </p:pic>
      <p:pic>
        <p:nvPicPr>
          <p:cNvPr id="19" name="图片 5">
            <a:extLst>
              <a:ext uri="{FF2B5EF4-FFF2-40B4-BE49-F238E27FC236}">
                <a16:creationId xmlns:a16="http://schemas.microsoft.com/office/drawing/2014/main" id="{D7814B4C-0B4A-498D-9C47-F2B5A0D95A52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0494" y="1492608"/>
            <a:ext cx="3147021" cy="2158742"/>
          </a:xfrm>
          <a:prstGeom prst="rect">
            <a:avLst/>
          </a:prstGeom>
        </p:spPr>
      </p:pic>
      <p:pic>
        <p:nvPicPr>
          <p:cNvPr id="20" name="图片 4">
            <a:extLst>
              <a:ext uri="{FF2B5EF4-FFF2-40B4-BE49-F238E27FC236}">
                <a16:creationId xmlns:a16="http://schemas.microsoft.com/office/drawing/2014/main" id="{ADB4EAA3-6034-4448-9614-BA8919826D06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007"/>
          <a:stretch/>
        </p:blipFill>
        <p:spPr>
          <a:xfrm rot="944558">
            <a:off x="2475232" y="1660735"/>
            <a:ext cx="1610053" cy="2218989"/>
          </a:xfrm>
          <a:prstGeom prst="rect">
            <a:avLst/>
          </a:prstGeom>
        </p:spPr>
      </p:pic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AAF5063E-D37D-4B80-B016-A14265BB0EFF}"/>
              </a:ext>
            </a:extLst>
          </p:cNvPr>
          <p:cNvSpPr/>
          <p:nvPr/>
        </p:nvSpPr>
        <p:spPr>
          <a:xfrm>
            <a:off x="734097" y="2571979"/>
            <a:ext cx="1701659" cy="41317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Tên bài đọc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8AAE2B0D-C960-4B7F-97C7-EFDAD145E940}"/>
              </a:ext>
            </a:extLst>
          </p:cNvPr>
          <p:cNvSpPr/>
          <p:nvPr/>
        </p:nvSpPr>
        <p:spPr>
          <a:xfrm>
            <a:off x="1244225" y="5135896"/>
            <a:ext cx="1872199" cy="80025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Tên đồ vật hoặc con vật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7B5D5CC7-C550-4B72-BC40-B2880646DBB4}"/>
              </a:ext>
            </a:extLst>
          </p:cNvPr>
          <p:cNvSpPr/>
          <p:nvPr/>
        </p:nvSpPr>
        <p:spPr>
          <a:xfrm>
            <a:off x="5354687" y="3830610"/>
            <a:ext cx="1546722" cy="54795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Đặc điểm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68A7E838-1B39-4A16-9C66-7F14F1D53EAE}"/>
              </a:ext>
            </a:extLst>
          </p:cNvPr>
          <p:cNvSpPr/>
          <p:nvPr/>
        </p:nvSpPr>
        <p:spPr>
          <a:xfrm>
            <a:off x="9367935" y="1934200"/>
            <a:ext cx="1793645" cy="97971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Ích lợi hoặc công dụng</a:t>
            </a:r>
          </a:p>
        </p:txBody>
      </p:sp>
    </p:spTree>
    <p:extLst>
      <p:ext uri="{BB962C8B-B14F-4D97-AF65-F5344CB8AC3E}">
        <p14:creationId xmlns:p14="http://schemas.microsoft.com/office/powerpoint/2010/main" val="448190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25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25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 animBg="1"/>
      <p:bldP spid="2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" descr="图片包含 浅色, 天空&#10;&#10;描述已自动生成">
            <a:extLst>
              <a:ext uri="{FF2B5EF4-FFF2-40B4-BE49-F238E27FC236}">
                <a16:creationId xmlns:a16="http://schemas.microsoft.com/office/drawing/2014/main" id="{242EBB73-D037-49E9-B260-F103E34130F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078" t="13077" r="84208" b="69519"/>
          <a:stretch/>
        </p:blipFill>
        <p:spPr>
          <a:xfrm>
            <a:off x="4362660" y="2281188"/>
            <a:ext cx="3523252" cy="3550674"/>
          </a:xfrm>
          <a:prstGeom prst="rect">
            <a:avLst/>
          </a:prstGeom>
        </p:spPr>
      </p:pic>
      <p:pic>
        <p:nvPicPr>
          <p:cNvPr id="17" name="图片 2">
            <a:extLst>
              <a:ext uri="{FF2B5EF4-FFF2-40B4-BE49-F238E27FC236}">
                <a16:creationId xmlns:a16="http://schemas.microsoft.com/office/drawing/2014/main" id="{119CDA75-71CB-4016-ADB2-CE236AAD232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720" t="1966" r="75522" b="78319"/>
          <a:stretch/>
        </p:blipFill>
        <p:spPr>
          <a:xfrm>
            <a:off x="8884486" y="1017505"/>
            <a:ext cx="3236273" cy="2813105"/>
          </a:xfrm>
          <a:prstGeom prst="rect">
            <a:avLst/>
          </a:prstGeom>
        </p:spPr>
      </p:pic>
      <p:pic>
        <p:nvPicPr>
          <p:cNvPr id="18" name="图片 2">
            <a:extLst>
              <a:ext uri="{FF2B5EF4-FFF2-40B4-BE49-F238E27FC236}">
                <a16:creationId xmlns:a16="http://schemas.microsoft.com/office/drawing/2014/main" id="{5FA031B2-0BCF-434E-9229-887D992E9DB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9244" t="8142" r="24446" b="80770"/>
          <a:stretch/>
        </p:blipFill>
        <p:spPr>
          <a:xfrm>
            <a:off x="876042" y="4185695"/>
            <a:ext cx="2779240" cy="2747366"/>
          </a:xfrm>
          <a:prstGeom prst="rect">
            <a:avLst/>
          </a:prstGeom>
        </p:spPr>
      </p:pic>
      <p:pic>
        <p:nvPicPr>
          <p:cNvPr id="19" name="图片 5">
            <a:extLst>
              <a:ext uri="{FF2B5EF4-FFF2-40B4-BE49-F238E27FC236}">
                <a16:creationId xmlns:a16="http://schemas.microsoft.com/office/drawing/2014/main" id="{D7814B4C-0B4A-498D-9C47-F2B5A0D95A5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0494" y="1492608"/>
            <a:ext cx="3147021" cy="2158742"/>
          </a:xfrm>
          <a:prstGeom prst="rect">
            <a:avLst/>
          </a:prstGeom>
        </p:spPr>
      </p:pic>
      <p:pic>
        <p:nvPicPr>
          <p:cNvPr id="20" name="图片 4">
            <a:extLst>
              <a:ext uri="{FF2B5EF4-FFF2-40B4-BE49-F238E27FC236}">
                <a16:creationId xmlns:a16="http://schemas.microsoft.com/office/drawing/2014/main" id="{ADB4EAA3-6034-4448-9614-BA8919826D06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007"/>
          <a:stretch/>
        </p:blipFill>
        <p:spPr>
          <a:xfrm rot="944558">
            <a:off x="2475232" y="1660735"/>
            <a:ext cx="1610053" cy="2218989"/>
          </a:xfrm>
          <a:prstGeom prst="rect">
            <a:avLst/>
          </a:prstGeom>
        </p:spPr>
      </p:pic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AAF5063E-D37D-4B80-B016-A14265BB0EFF}"/>
              </a:ext>
            </a:extLst>
          </p:cNvPr>
          <p:cNvSpPr/>
          <p:nvPr/>
        </p:nvSpPr>
        <p:spPr>
          <a:xfrm>
            <a:off x="734097" y="2571979"/>
            <a:ext cx="1701659" cy="41317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Tên bài đọc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8AAE2B0D-C960-4B7F-97C7-EFDAD145E940}"/>
              </a:ext>
            </a:extLst>
          </p:cNvPr>
          <p:cNvSpPr/>
          <p:nvPr/>
        </p:nvSpPr>
        <p:spPr>
          <a:xfrm>
            <a:off x="1244225" y="5135896"/>
            <a:ext cx="1872199" cy="80025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Tên đồ vật hoặc con vật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7B5D5CC7-C550-4B72-BC40-B2880646DBB4}"/>
              </a:ext>
            </a:extLst>
          </p:cNvPr>
          <p:cNvSpPr/>
          <p:nvPr/>
        </p:nvSpPr>
        <p:spPr>
          <a:xfrm>
            <a:off x="5354687" y="3830610"/>
            <a:ext cx="1546722" cy="54795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Đặc điểm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68A7E838-1B39-4A16-9C66-7F14F1D53EAE}"/>
              </a:ext>
            </a:extLst>
          </p:cNvPr>
          <p:cNvSpPr/>
          <p:nvPr/>
        </p:nvSpPr>
        <p:spPr>
          <a:xfrm>
            <a:off x="9367935" y="1934200"/>
            <a:ext cx="1793645" cy="97971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Ích lợi hoặc công dụng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A9473FD-6F78-423C-95DB-B43F9D6518A5}"/>
              </a:ext>
            </a:extLst>
          </p:cNvPr>
          <p:cNvGrpSpPr/>
          <p:nvPr/>
        </p:nvGrpSpPr>
        <p:grpSpPr>
          <a:xfrm>
            <a:off x="551264" y="168327"/>
            <a:ext cx="9927266" cy="1002872"/>
            <a:chOff x="551264" y="168327"/>
            <a:chExt cx="9927266" cy="1002872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84B2BDA6-66BF-4D51-AEE9-138C859B87FD}"/>
                </a:ext>
              </a:extLst>
            </p:cNvPr>
            <p:cNvSpPr/>
            <p:nvPr/>
          </p:nvSpPr>
          <p:spPr>
            <a:xfrm>
              <a:off x="551264" y="168327"/>
              <a:ext cx="1002872" cy="100287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312EFEA8-FF53-46B4-B258-D05B787213F7}"/>
                </a:ext>
              </a:extLst>
            </p:cNvPr>
            <p:cNvGrpSpPr/>
            <p:nvPr/>
          </p:nvGrpSpPr>
          <p:grpSpPr>
            <a:xfrm>
              <a:off x="562974" y="168327"/>
              <a:ext cx="9915556" cy="991162"/>
              <a:chOff x="562974" y="168327"/>
              <a:chExt cx="9915556" cy="991162"/>
            </a:xfrm>
          </p:grpSpPr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45E887ED-B0E1-4D31-8D86-A186A3DDBE47}"/>
                  </a:ext>
                </a:extLst>
              </p:cNvPr>
              <p:cNvSpPr/>
              <p:nvPr/>
            </p:nvSpPr>
            <p:spPr>
              <a:xfrm>
                <a:off x="562974" y="275611"/>
                <a:ext cx="9742562" cy="632497"/>
              </a:xfrm>
              <a:custGeom>
                <a:avLst/>
                <a:gdLst>
                  <a:gd name="connsiteX0" fmla="*/ 831065 w 10528376"/>
                  <a:gd name="connsiteY0" fmla="*/ 0 h 1541992"/>
                  <a:gd name="connsiteX1" fmla="*/ 847531 w 10528376"/>
                  <a:gd name="connsiteY1" fmla="*/ 0 h 1541992"/>
                  <a:gd name="connsiteX2" fmla="*/ 10528376 w 10528376"/>
                  <a:gd name="connsiteY2" fmla="*/ 0 h 1541992"/>
                  <a:gd name="connsiteX3" fmla="*/ 10528376 w 10528376"/>
                  <a:gd name="connsiteY3" fmla="*/ 1541991 h 1541992"/>
                  <a:gd name="connsiteX4" fmla="*/ 847553 w 10528376"/>
                  <a:gd name="connsiteY4" fmla="*/ 1541991 h 1541992"/>
                  <a:gd name="connsiteX5" fmla="*/ 847531 w 10528376"/>
                  <a:gd name="connsiteY5" fmla="*/ 1541992 h 1541992"/>
                  <a:gd name="connsiteX6" fmla="*/ 847509 w 10528376"/>
                  <a:gd name="connsiteY6" fmla="*/ 1541991 h 1541992"/>
                  <a:gd name="connsiteX7" fmla="*/ 831065 w 10528376"/>
                  <a:gd name="connsiteY7" fmla="*/ 1541991 h 1541992"/>
                  <a:gd name="connsiteX8" fmla="*/ 831065 w 10528376"/>
                  <a:gd name="connsiteY8" fmla="*/ 1541236 h 1541992"/>
                  <a:gd name="connsiteX9" fmla="*/ 760876 w 10528376"/>
                  <a:gd name="connsiteY9" fmla="*/ 1538011 h 1541992"/>
                  <a:gd name="connsiteX10" fmla="*/ 0 w 10528376"/>
                  <a:gd name="connsiteY10" fmla="*/ 770996 h 1541992"/>
                  <a:gd name="connsiteX11" fmla="*/ 760876 w 10528376"/>
                  <a:gd name="connsiteY11" fmla="*/ 3981 h 1541992"/>
                  <a:gd name="connsiteX12" fmla="*/ 831065 w 10528376"/>
                  <a:gd name="connsiteY12" fmla="*/ 756 h 15419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0528376" h="1541992">
                    <a:moveTo>
                      <a:pt x="831065" y="0"/>
                    </a:moveTo>
                    <a:lnTo>
                      <a:pt x="847531" y="0"/>
                    </a:lnTo>
                    <a:lnTo>
                      <a:pt x="10528376" y="0"/>
                    </a:lnTo>
                    <a:lnTo>
                      <a:pt x="10528376" y="1541991"/>
                    </a:lnTo>
                    <a:lnTo>
                      <a:pt x="847553" y="1541991"/>
                    </a:lnTo>
                    <a:lnTo>
                      <a:pt x="847531" y="1541992"/>
                    </a:lnTo>
                    <a:lnTo>
                      <a:pt x="847509" y="1541991"/>
                    </a:lnTo>
                    <a:lnTo>
                      <a:pt x="831065" y="1541991"/>
                    </a:lnTo>
                    <a:lnTo>
                      <a:pt x="831065" y="1541236"/>
                    </a:lnTo>
                    <a:lnTo>
                      <a:pt x="760876" y="1538011"/>
                    </a:lnTo>
                    <a:cubicBezTo>
                      <a:pt x="333504" y="1498529"/>
                      <a:pt x="0" y="1170192"/>
                      <a:pt x="0" y="770996"/>
                    </a:cubicBezTo>
                    <a:cubicBezTo>
                      <a:pt x="0" y="371800"/>
                      <a:pt x="333504" y="43463"/>
                      <a:pt x="760876" y="3981"/>
                    </a:cubicBezTo>
                    <a:lnTo>
                      <a:pt x="831065" y="756"/>
                    </a:lnTo>
                    <a:close/>
                  </a:path>
                </a:pathLst>
              </a:custGeom>
              <a:solidFill>
                <a:schemeClr val="bg1"/>
              </a:solidFill>
              <a:ln w="19050">
                <a:prstDash val="lgDashDot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8C5B0F0A-9BA9-429C-AE52-87DFBCE25A3F}"/>
                  </a:ext>
                </a:extLst>
              </p:cNvPr>
              <p:cNvGrpSpPr/>
              <p:nvPr/>
            </p:nvGrpSpPr>
            <p:grpSpPr>
              <a:xfrm>
                <a:off x="562974" y="168327"/>
                <a:ext cx="9915556" cy="991162"/>
                <a:chOff x="587687" y="-81087"/>
                <a:chExt cx="9915556" cy="991162"/>
              </a:xfrm>
            </p:grpSpPr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83135416-A632-48B5-9688-890A62581F44}"/>
                    </a:ext>
                  </a:extLst>
                </p:cNvPr>
                <p:cNvSpPr txBox="1"/>
                <p:nvPr/>
              </p:nvSpPr>
              <p:spPr>
                <a:xfrm>
                  <a:off x="1590559" y="96892"/>
                  <a:ext cx="8912684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200" b="1">
                      <a:latin typeface="Calibri" panose="020F0502020204030204" pitchFamily="34" charset="0"/>
                      <a:cs typeface="Calibri" panose="020F0502020204030204" pitchFamily="34" charset="0"/>
                    </a:rPr>
                    <a:t>Viết vào Phiếu đọc sách những điều em đã chia sẻ</a:t>
                  </a:r>
                  <a:endParaRPr lang="en-US" sz="3200" b="1" dirty="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pic>
              <p:nvPicPr>
                <p:cNvPr id="23" name="Picture 22">
                  <a:extLst>
                    <a:ext uri="{FF2B5EF4-FFF2-40B4-BE49-F238E27FC236}">
                      <a16:creationId xmlns:a16="http://schemas.microsoft.com/office/drawing/2014/main" id="{658C6726-38BE-4300-967D-8235D46A9E6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87687" y="-81087"/>
                  <a:ext cx="991162" cy="991162"/>
                </a:xfrm>
                <a:prstGeom prst="ellipse">
                  <a:avLst/>
                </a:prstGeom>
                <a:ln w="12700">
                  <a:solidFill>
                    <a:schemeClr val="accent1"/>
                  </a:solidFill>
                </a:ln>
                <a:effectLst/>
              </p:spPr>
            </p:pic>
          </p:grpSp>
        </p:grpSp>
      </p:grpSp>
      <p:pic>
        <p:nvPicPr>
          <p:cNvPr id="29" name="Picture 28" descr="Shape&#10;&#10;Description automatically generated with medium confidence">
            <a:extLst>
              <a:ext uri="{FF2B5EF4-FFF2-40B4-BE49-F238E27FC236}">
                <a16:creationId xmlns:a16="http://schemas.microsoft.com/office/drawing/2014/main" id="{FCE7A26E-0B30-4376-9C66-584D03DC9407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826"/>
          <a:stretch/>
        </p:blipFill>
        <p:spPr>
          <a:xfrm>
            <a:off x="2552710" y="931081"/>
            <a:ext cx="7459116" cy="873482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8F360341-971E-4DEC-85EF-E67EF9F27AED}"/>
              </a:ext>
            </a:extLst>
          </p:cNvPr>
          <p:cNvGrpSpPr/>
          <p:nvPr/>
        </p:nvGrpSpPr>
        <p:grpSpPr>
          <a:xfrm>
            <a:off x="8035156" y="5110707"/>
            <a:ext cx="3985938" cy="1804562"/>
            <a:chOff x="8035156" y="5110707"/>
            <a:chExt cx="3985938" cy="1804562"/>
          </a:xfrm>
        </p:grpSpPr>
        <p:sp>
          <p:nvSpPr>
            <p:cNvPr id="30" name="Freeform 25">
              <a:extLst>
                <a:ext uri="{FF2B5EF4-FFF2-40B4-BE49-F238E27FC236}">
                  <a16:creationId xmlns:a16="http://schemas.microsoft.com/office/drawing/2014/main" id="{47AACFCF-0E95-4589-863C-5422FAC88F36}"/>
                </a:ext>
              </a:extLst>
            </p:cNvPr>
            <p:cNvSpPr/>
            <p:nvPr/>
          </p:nvSpPr>
          <p:spPr bwMode="auto">
            <a:xfrm flipH="1">
              <a:off x="8035156" y="5110707"/>
              <a:ext cx="3953339" cy="1602099"/>
            </a:xfrm>
            <a:custGeom>
              <a:avLst/>
              <a:gdLst>
                <a:gd name="T0" fmla="*/ 49 w 346"/>
                <a:gd name="T1" fmla="*/ 92 h 196"/>
                <a:gd name="T2" fmla="*/ 46 w 346"/>
                <a:gd name="T3" fmla="*/ 71 h 196"/>
                <a:gd name="T4" fmla="*/ 116 w 346"/>
                <a:gd name="T5" fmla="*/ 0 h 196"/>
                <a:gd name="T6" fmla="*/ 180 w 346"/>
                <a:gd name="T7" fmla="*/ 41 h 196"/>
                <a:gd name="T8" fmla="*/ 223 w 346"/>
                <a:gd name="T9" fmla="*/ 22 h 196"/>
                <a:gd name="T10" fmla="*/ 283 w 346"/>
                <a:gd name="T11" fmla="*/ 82 h 196"/>
                <a:gd name="T12" fmla="*/ 282 w 346"/>
                <a:gd name="T13" fmla="*/ 91 h 196"/>
                <a:gd name="T14" fmla="*/ 294 w 346"/>
                <a:gd name="T15" fmla="*/ 91 h 196"/>
                <a:gd name="T16" fmla="*/ 346 w 346"/>
                <a:gd name="T17" fmla="*/ 144 h 196"/>
                <a:gd name="T18" fmla="*/ 294 w 346"/>
                <a:gd name="T19" fmla="*/ 196 h 196"/>
                <a:gd name="T20" fmla="*/ 52 w 346"/>
                <a:gd name="T21" fmla="*/ 196 h 196"/>
                <a:gd name="T22" fmla="*/ 0 w 346"/>
                <a:gd name="T23" fmla="*/ 144 h 196"/>
                <a:gd name="T24" fmla="*/ 49 w 346"/>
                <a:gd name="T25" fmla="*/ 92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46" h="196">
                  <a:moveTo>
                    <a:pt x="49" y="92"/>
                  </a:moveTo>
                  <a:cubicBezTo>
                    <a:pt x="47" y="85"/>
                    <a:pt x="46" y="78"/>
                    <a:pt x="46" y="71"/>
                  </a:cubicBezTo>
                  <a:cubicBezTo>
                    <a:pt x="46" y="32"/>
                    <a:pt x="77" y="0"/>
                    <a:pt x="116" y="0"/>
                  </a:cubicBezTo>
                  <a:cubicBezTo>
                    <a:pt x="144" y="0"/>
                    <a:pt x="169" y="17"/>
                    <a:pt x="180" y="41"/>
                  </a:cubicBezTo>
                  <a:cubicBezTo>
                    <a:pt x="191" y="29"/>
                    <a:pt x="206" y="22"/>
                    <a:pt x="223" y="22"/>
                  </a:cubicBezTo>
                  <a:cubicBezTo>
                    <a:pt x="256" y="22"/>
                    <a:pt x="283" y="49"/>
                    <a:pt x="283" y="82"/>
                  </a:cubicBezTo>
                  <a:cubicBezTo>
                    <a:pt x="283" y="85"/>
                    <a:pt x="283" y="88"/>
                    <a:pt x="282" y="91"/>
                  </a:cubicBezTo>
                  <a:cubicBezTo>
                    <a:pt x="294" y="91"/>
                    <a:pt x="294" y="91"/>
                    <a:pt x="294" y="91"/>
                  </a:cubicBezTo>
                  <a:cubicBezTo>
                    <a:pt x="323" y="91"/>
                    <a:pt x="346" y="115"/>
                    <a:pt x="346" y="144"/>
                  </a:cubicBezTo>
                  <a:cubicBezTo>
                    <a:pt x="346" y="172"/>
                    <a:pt x="323" y="196"/>
                    <a:pt x="294" y="196"/>
                  </a:cubicBezTo>
                  <a:cubicBezTo>
                    <a:pt x="52" y="196"/>
                    <a:pt x="52" y="196"/>
                    <a:pt x="52" y="196"/>
                  </a:cubicBezTo>
                  <a:cubicBezTo>
                    <a:pt x="24" y="196"/>
                    <a:pt x="0" y="172"/>
                    <a:pt x="0" y="144"/>
                  </a:cubicBezTo>
                  <a:cubicBezTo>
                    <a:pt x="0" y="116"/>
                    <a:pt x="22" y="94"/>
                    <a:pt x="49" y="9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pic>
          <p:nvPicPr>
            <p:cNvPr id="31" name="Picture 30" descr="Shape&#10;&#10;Description automatically generated with medium confidence">
              <a:extLst>
                <a:ext uri="{FF2B5EF4-FFF2-40B4-BE49-F238E27FC236}">
                  <a16:creationId xmlns:a16="http://schemas.microsoft.com/office/drawing/2014/main" id="{838D856A-9565-4870-B6D3-AE91695413A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48547" y="5327141"/>
              <a:ext cx="3672547" cy="1588128"/>
            </a:xfrm>
            <a:prstGeom prst="rect">
              <a:avLst/>
            </a:prstGeom>
          </p:spPr>
        </p:pic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0AFD15F3-D351-4AA1-A961-7E253FA17C08}"/>
              </a:ext>
            </a:extLst>
          </p:cNvPr>
          <p:cNvSpPr txBox="1"/>
          <p:nvPr/>
        </p:nvSpPr>
        <p:spPr>
          <a:xfrm>
            <a:off x="4040660" y="1836567"/>
            <a:ext cx="41765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Đọc một bài về đồ vật hoặc con vật</a:t>
            </a:r>
          </a:p>
        </p:txBody>
      </p:sp>
    </p:spTree>
    <p:extLst>
      <p:ext uri="{BB962C8B-B14F-4D97-AF65-F5344CB8AC3E}">
        <p14:creationId xmlns:p14="http://schemas.microsoft.com/office/powerpoint/2010/main" val="1248051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250"/>
                            </p:stCondLst>
                            <p:childTnLst>
                              <p:par>
                                <p:cTn id="3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250"/>
                            </p:stCondLst>
                            <p:childTnLst>
                              <p:par>
                                <p:cTn id="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 animBg="1"/>
      <p:bldP spid="27" grpId="0" animBg="1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9E81607D-D082-4E6B-9DAD-EC271BA98E5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320" y="5508"/>
            <a:ext cx="11959360" cy="6846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9789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067D8F32-E064-4255-8C2A-F2A3ED84438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EBC6C950-846F-46C3-BD93-0FDA41D7D3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7540" y="284448"/>
            <a:ext cx="7472996" cy="4460304"/>
          </a:xfrm>
          <a:prstGeom prst="rect">
            <a:avLst/>
          </a:prstGeom>
        </p:spPr>
      </p:pic>
      <p:pic>
        <p:nvPicPr>
          <p:cNvPr id="6" name="图片 3">
            <a:extLst>
              <a:ext uri="{FF2B5EF4-FFF2-40B4-BE49-F238E27FC236}">
                <a16:creationId xmlns:a16="http://schemas.microsoft.com/office/drawing/2014/main" id="{01B2E1E8-D346-48F5-80D9-4F8EF1011B5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49464" y="1615137"/>
            <a:ext cx="3480877" cy="4723718"/>
          </a:xfrm>
          <a:prstGeom prst="rect">
            <a:avLst/>
          </a:prstGeom>
        </p:spPr>
      </p:pic>
      <p:pic>
        <p:nvPicPr>
          <p:cNvPr id="7" name="Picture 6" descr="Text&#10;&#10;Description automatically generated with medium confidence">
            <a:extLst>
              <a:ext uri="{FF2B5EF4-FFF2-40B4-BE49-F238E27FC236}">
                <a16:creationId xmlns:a16="http://schemas.microsoft.com/office/drawing/2014/main" id="{52661D62-DB95-401F-A84A-237B76E8143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0341" y="713233"/>
            <a:ext cx="6953859" cy="2715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8016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C6B98F93-4661-4874-9437-4230567BB34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528076">
            <a:off x="10710283" y="-21501"/>
            <a:ext cx="1370551" cy="940148"/>
          </a:xfrm>
          <a:prstGeom prst="rect">
            <a:avLst/>
          </a:prstGeom>
        </p:spPr>
      </p:pic>
      <p:sp>
        <p:nvSpPr>
          <p:cNvPr id="4" name="AutoShape 2" descr="Premium Vector | Empty modern classroom and him interior">
            <a:extLst>
              <a:ext uri="{FF2B5EF4-FFF2-40B4-BE49-F238E27FC236}">
                <a16:creationId xmlns:a16="http://schemas.microsoft.com/office/drawing/2014/main" id="{B08956BC-3042-4CC1-8B40-A17F344F328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" name="Picture 8" descr="A classroom with desks and a chalkboard&#10;&#10;Description automatically generated with low confidence">
            <a:extLst>
              <a:ext uri="{FF2B5EF4-FFF2-40B4-BE49-F238E27FC236}">
                <a16:creationId xmlns:a16="http://schemas.microsoft.com/office/drawing/2014/main" id="{53760F5F-97B6-4DE9-A978-514C1F20A0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7676" y="1106210"/>
            <a:ext cx="8310486" cy="4593336"/>
          </a:xfrm>
          <a:prstGeom prst="rect">
            <a:avLst/>
          </a:prstGeom>
        </p:spPr>
      </p:pic>
      <p:pic>
        <p:nvPicPr>
          <p:cNvPr id="10" name="Picture 9" descr="Text&#10;&#10;Description automatically generated with medium confidence">
            <a:extLst>
              <a:ext uri="{FF2B5EF4-FFF2-40B4-BE49-F238E27FC236}">
                <a16:creationId xmlns:a16="http://schemas.microsoft.com/office/drawing/2014/main" id="{47A6ED83-ED1C-4281-81E4-4EDA4E8A0CF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138"/>
          <a:stretch/>
        </p:blipFill>
        <p:spPr>
          <a:xfrm>
            <a:off x="-282907" y="231380"/>
            <a:ext cx="6953859" cy="1435609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F7A90628-9F2D-411F-8E8A-04A818C1137A}"/>
              </a:ext>
            </a:extLst>
          </p:cNvPr>
          <p:cNvGrpSpPr/>
          <p:nvPr/>
        </p:nvGrpSpPr>
        <p:grpSpPr>
          <a:xfrm>
            <a:off x="0" y="1106210"/>
            <a:ext cx="4027018" cy="5258014"/>
            <a:chOff x="0" y="1106210"/>
            <a:chExt cx="4027018" cy="5258014"/>
          </a:xfrm>
        </p:grpSpPr>
        <p:pic>
          <p:nvPicPr>
            <p:cNvPr id="11" name="图片 4">
              <a:extLst>
                <a:ext uri="{FF2B5EF4-FFF2-40B4-BE49-F238E27FC236}">
                  <a16:creationId xmlns:a16="http://schemas.microsoft.com/office/drawing/2014/main" id="{A7130BDE-9B43-4614-A910-DDDE8BD507D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1106210"/>
              <a:ext cx="4027018" cy="5258014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F04971CE-7023-4D51-B884-E7F8CAE8B1E2}"/>
                </a:ext>
              </a:extLst>
            </p:cNvPr>
            <p:cNvSpPr txBox="1"/>
            <p:nvPr/>
          </p:nvSpPr>
          <p:spPr>
            <a:xfrm>
              <a:off x="797520" y="3166479"/>
              <a:ext cx="3136905" cy="2246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>
                  <a:latin typeface="Calibri" panose="020F0502020204030204" pitchFamily="34" charset="0"/>
                  <a:cs typeface="Calibri" panose="020F0502020204030204" pitchFamily="34" charset="0"/>
                </a:rPr>
                <a:t>Trong lớp đang cất giữ rất nhiều kho báu. Các em hãy tìm kho báu theo sơ đồ của cô nha!</a:t>
              </a:r>
            </a:p>
          </p:txBody>
        </p:sp>
      </p:grpSp>
      <p:pic>
        <p:nvPicPr>
          <p:cNvPr id="8" name="图片 7" descr="图片包含 LEGO&#10;&#10;描述已自动生成">
            <a:extLst>
              <a:ext uri="{FF2B5EF4-FFF2-40B4-BE49-F238E27FC236}">
                <a16:creationId xmlns:a16="http://schemas.microsoft.com/office/drawing/2014/main" id="{06F130D0-3183-459A-ABAC-A60D347152D3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80234" y="2850388"/>
            <a:ext cx="2867928" cy="4301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173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图片包含 浅色, 天空&#10;&#10;描述已自动生成">
            <a:extLst>
              <a:ext uri="{FF2B5EF4-FFF2-40B4-BE49-F238E27FC236}">
                <a16:creationId xmlns:a16="http://schemas.microsoft.com/office/drawing/2014/main" id="{BD8CCD78-FDD8-4A78-923B-2E5D03E25EE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255C3BB9-AEF8-4C08-90F6-A2C65747644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73620" y="115950"/>
            <a:ext cx="9871904" cy="6956972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A7849C41-E210-4057-9507-CA8DAA77275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74014" y="1004083"/>
            <a:ext cx="5270524" cy="573796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5671CE3-3851-4AB3-A09D-456DDF0F2DC9}"/>
              </a:ext>
            </a:extLst>
          </p:cNvPr>
          <p:cNvSpPr txBox="1"/>
          <p:nvPr/>
        </p:nvSpPr>
        <p:spPr>
          <a:xfrm>
            <a:off x="2053806" y="2256598"/>
            <a:ext cx="28889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Đó là món đồ gì?</a:t>
            </a:r>
          </a:p>
        </p:txBody>
      </p:sp>
      <p:pic>
        <p:nvPicPr>
          <p:cNvPr id="8" name="Picture 7" descr="Logo&#10;&#10;Description automatically generated with medium confidence">
            <a:extLst>
              <a:ext uri="{FF2B5EF4-FFF2-40B4-BE49-F238E27FC236}">
                <a16:creationId xmlns:a16="http://schemas.microsoft.com/office/drawing/2014/main" id="{C4172FE0-EC2B-4FED-9DFE-5617332F2DE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2369" y="1419462"/>
            <a:ext cx="5879926" cy="106958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71BF62E-9AFE-4526-B49C-3BEE77CB0BA8}"/>
              </a:ext>
            </a:extLst>
          </p:cNvPr>
          <p:cNvSpPr txBox="1"/>
          <p:nvPr/>
        </p:nvSpPr>
        <p:spPr>
          <a:xfrm>
            <a:off x="2053806" y="2994740"/>
            <a:ext cx="564848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Món đồ đó có màu sắc, hình dáng, kích thước,… như thế nào?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23254E0-A1BD-4E51-8ADE-C1A08EBEFA46}"/>
              </a:ext>
            </a:extLst>
          </p:cNvPr>
          <p:cNvSpPr txBox="1"/>
          <p:nvPr/>
        </p:nvSpPr>
        <p:spPr>
          <a:xfrm>
            <a:off x="2049389" y="4128369"/>
            <a:ext cx="542588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Em có thể dùng món đồ đó để làm gì?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988BE24-43D6-4357-BF86-505DBE8714D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98272" y="114527"/>
            <a:ext cx="5703059" cy="767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2517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图片包含 文字&#10;&#10;描述已自动生成">
            <a:extLst>
              <a:ext uri="{FF2B5EF4-FFF2-40B4-BE49-F238E27FC236}">
                <a16:creationId xmlns:a16="http://schemas.microsoft.com/office/drawing/2014/main" id="{06E82D7E-19AA-47B3-B739-7BB155CBDB1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ln>
            <a:noFill/>
          </a:ln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D6735E73-BFE2-4876-8E80-9A247A2BA103}"/>
              </a:ext>
            </a:extLst>
          </p:cNvPr>
          <p:cNvSpPr/>
          <p:nvPr/>
        </p:nvSpPr>
        <p:spPr>
          <a:xfrm>
            <a:off x="5486400" y="1798320"/>
            <a:ext cx="5562600" cy="382524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6" name="Picture 5" descr="Text&#10;&#10;Description automatically generated">
            <a:extLst>
              <a:ext uri="{FF2B5EF4-FFF2-40B4-BE49-F238E27FC236}">
                <a16:creationId xmlns:a16="http://schemas.microsoft.com/office/drawing/2014/main" id="{3BB14A34-2077-45BA-A390-25E6342649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80593" y="2594443"/>
            <a:ext cx="4574214" cy="2232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1809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heme/theme1.xml><?xml version="1.0" encoding="utf-8"?>
<a:theme xmlns:a="http://schemas.openxmlformats.org/drawingml/2006/main" name="第一PPT，www.1ppt.com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eo5iabnv">
      <a:majorFont>
        <a:latin typeface="微软雅黑"/>
        <a:ea typeface="仓耳暖男手札体 W01"/>
        <a:cs typeface=""/>
      </a:majorFont>
      <a:minorFont>
        <a:latin typeface="微软雅黑"/>
        <a:ea typeface="仓耳暖男手札体 W01"/>
        <a:cs typeface="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</TotalTime>
  <Words>151</Words>
  <Application>Microsoft Office PowerPoint</Application>
  <PresentationFormat>Widescreen</PresentationFormat>
  <Paragraphs>18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等线</vt:lpstr>
      <vt:lpstr>微软雅黑</vt:lpstr>
      <vt:lpstr>Arial</vt:lpstr>
      <vt:lpstr>Calibri</vt:lpstr>
      <vt:lpstr>第一PPT，www.1ppt.com</vt:lpstr>
      <vt:lpstr>自定义设计方案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第一PPT</Manager>
  <Company>第一PPT，www.1ppt.com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班干部竞选</dc:title>
  <dc:creator>第一PPT</dc:creator>
  <cp:keywords>www.1ppt.com</cp:keywords>
  <dc:description>www.1ppt.com</dc:description>
  <cp:lastModifiedBy>Pham Thi Hong</cp:lastModifiedBy>
  <cp:revision>84</cp:revision>
  <dcterms:created xsi:type="dcterms:W3CDTF">2019-07-12T13:48:24Z</dcterms:created>
  <dcterms:modified xsi:type="dcterms:W3CDTF">2021-12-03T01:43:00Z</dcterms:modified>
</cp:coreProperties>
</file>